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3" r:id="rId2"/>
    <p:sldId id="256" r:id="rId3"/>
    <p:sldId id="264" r:id="rId4"/>
    <p:sldId id="257" r:id="rId5"/>
    <p:sldId id="274" r:id="rId6"/>
    <p:sldId id="258" r:id="rId7"/>
    <p:sldId id="275" r:id="rId8"/>
    <p:sldId id="269" r:id="rId9"/>
    <p:sldId id="270" r:id="rId10"/>
    <p:sldId id="271" r:id="rId11"/>
    <p:sldId id="272" r:id="rId12"/>
    <p:sldId id="273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8"/>
  </p:normalViewPr>
  <p:slideViewPr>
    <p:cSldViewPr snapToGrid="0" showGuides="1">
      <p:cViewPr varScale="1">
        <p:scale>
          <a:sx n="109" d="100"/>
          <a:sy n="109" d="100"/>
        </p:scale>
        <p:origin x="6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16275-B939-EB4D-B798-7CA97A38DCEB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B484D-14F1-714F-96F5-C254C7D3B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84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8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CAB47-4C92-B843-6631-B27B1C8D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16419-8C20-5BA1-63D4-C870A775F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6E7FE-A2EB-88C2-50B5-244639D5E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FEB36-DD5C-3C3C-4900-4847D438A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8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07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FE250-953C-E3CA-B48B-C6EE2BE3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45F39-E2B7-72A9-4467-7169947C6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3260D-7BFE-5306-1AEB-98FAC6B4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31E86-95DB-6064-249D-AC481197F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4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95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9E64-71DD-F80B-44A5-3B1C5F8F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8721E-7C2C-2E73-9E58-68E549C8C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C0CFF-EC25-FE0B-9000-E90C3F8A0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6A7D-B100-A652-DE47-3C6AE20DD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1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34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D950-60E4-EACA-E134-82D16D9C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6B8E8B-3A98-91DA-E74D-C1BA5C03A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35B4F-6298-4BAC-BFD2-CA8768C59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9EDA-6F72-BD04-8FB7-E688CCD4A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5481-C719-6620-7826-21818142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B1639-49D1-C04B-1153-239441CE0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2739C-42DD-0AF1-95E0-054B4E205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371A4-5BFD-AD8B-0A5F-D88FF9417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64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CC11F-A346-D82D-3380-749E324E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CE2D7-FB9D-2881-EDCE-954CFC762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5C309-C931-E4A2-CEBD-2D769C9F3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63F2-B954-96F9-A05B-093FE8D3F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5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0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5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84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875D-7FE6-3D6F-95C5-346A3DE4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56738-12F4-97E8-F958-07BE61E8D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CB089-12F1-0AFD-B663-B7D0A1D4D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639A8-BF8F-1E43-95C7-8925BEC81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EDE2-B012-BF32-7FA5-21249C063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53C91-E8A7-78DC-220A-DD1CE9B15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D3C9-2107-88A8-5E7F-6C9347B0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72C7F-658D-DA08-9245-F759B998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8F45B-0137-BD17-757A-6290033F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F0F9-B894-5250-C91C-B33FEA06B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958ED-6631-1AFB-3902-9AF2C9C2C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5BCF4-2B22-1BBD-6902-4954D184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406D-14BE-7628-8D3A-2AA249B4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15F11-3A07-9826-3EB5-4BB5B797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0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60E2D-773F-AD80-5EF7-DD9B5A4E6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49486-EE15-BE16-750F-4854BBAD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F0F50-A5F0-115C-E95E-75F8A8D4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E6E70-63BF-2F5C-346D-4F93CA9C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1506-768A-A15C-A624-04D11668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2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E428-5C0C-37EE-341B-990A2E74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E1BD-9D36-D672-C419-37CB083C9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92DB-5E64-CCF4-B122-01F7B9A82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9EBAE-3EBA-F009-386B-840CD574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A744B-53CD-81E2-602C-5AC7C19B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A731-5FFE-F1AD-2394-65DB50B8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A1A90-91AC-AE94-3E6A-B0DE235BE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58D50-C504-8018-0D74-5B50EBE5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41C50-E390-C3A9-93CE-5BEA483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89182-8862-3CDE-07D3-AB716796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5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B168-9F05-E499-3FDF-BFE31064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E3B3-B364-7A9F-3466-636391254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31603-9B85-03D8-CBBC-6E0D2F53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6AF02-E2A5-F674-67F6-A74ECA47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CE337-43F4-04F2-EEB6-E1803A64E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1910C-E98F-3D15-84E9-FE3EA9ED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3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FEB8-11B0-5DF0-A496-05B18F3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075C-0F87-982F-7EAE-F10874DC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633F5-EA60-4ADB-96DB-834552438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28D40-93FC-6D54-CC50-84E4BE449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98216-D3E9-64FE-92C7-1AA1DFAD2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7D60E-5D4D-0C38-2FAD-696FB223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B75EE-454A-51E3-E10C-E431F637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D7FCC-1038-DDEF-186C-15674C98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F1D5-3F8A-54A2-5765-384BA54D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6EF56-5153-A178-B1CD-06D5D18D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1CADB-BDE0-F139-62FA-D2456265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C9CB2-0412-BECC-FD33-E9FF55AE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6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B9EC6-92B9-2235-7910-0255F4D2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1B50C-CC0D-A96C-62A9-94B07F2F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FE67B-901F-3D42-6767-7B3B877E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5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9688-F59E-5D9C-07AC-E096C590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260B6-C6B4-8549-A004-2C71EEE1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88B06-6C36-777E-F348-0E1962C05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9C3FF-68A1-0C0F-FAD5-1C30699C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C94E4-9E8E-8253-B5E2-83D755D4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728A-8FA3-4410-8A8B-E2847D3E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0134-CC9A-B2E8-A77F-087DC0A83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A1606-5F51-D4E3-7B7A-6EC17C6BD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8ADE2-5B3B-D1D5-DB5A-6662AA9D1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19F77-A6A1-B83D-2E6C-7BA03FFE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4BF96-5577-7AD4-60F9-861F66F6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7E69A-7621-2909-E864-C62E246D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7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6EFF3-6DB2-62E8-B215-F222E6FA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26B97-90F6-B13D-6C65-764C4D90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65CE-D078-DBB2-5BED-3CD1C7155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285CE-BA90-D548-990A-EAAE45361B26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B2293-CBC3-8736-3877-247C0F4FE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401F-7151-82D7-E5E6-5DF68F00A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6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D7D618-85D2-94BA-A8DA-3A23AD63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188544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A2499FD-F7CA-7E5F-9BAA-D5F2E038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E8FA56E-1F83-E7C9-EA2F-303A1C9DB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1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9324D19C-1BDB-3162-9B55-B8FDD246A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05D914-9064-D424-5327-B40877FED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7825A-2399-7B5D-C67B-092CD7E0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C461436-90C5-948C-C8E9-B8DF5AF8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6ED3818-1ACC-DF83-27AF-4B1096262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5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0125-E274-7B6A-F920-0D612E4D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- Sydney</a:t>
            </a:r>
          </a:p>
        </p:txBody>
      </p:sp>
    </p:spTree>
    <p:extLst>
      <p:ext uri="{BB962C8B-B14F-4D97-AF65-F5344CB8AC3E}">
        <p14:creationId xmlns:p14="http://schemas.microsoft.com/office/powerpoint/2010/main" val="176768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56D4308-BFE5-5FD2-7E18-8CDC34DC3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9BC00E4-404D-1C47-40C0-82F43ADA3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1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DE8C9-9083-181D-1F06-3A9A9A82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71FED49-8159-CC2C-7B34-69173F27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EE707E5-D284-308F-40ED-5A0CB815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6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A524C8A-1AC9-2EBC-0DE7-091A1E6E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C5D03A-3385-EAD0-6578-DBB7373FE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76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6719-61C0-99FF-0A4B-7549860F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155DF243-1481-43CC-8289-D97639A2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F6188EA-B009-A26F-273C-2EF3C8A26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4D9D-EA76-59DF-9FE9-9DE1A76D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- Sean</a:t>
            </a:r>
          </a:p>
        </p:txBody>
      </p:sp>
    </p:spTree>
    <p:extLst>
      <p:ext uri="{BB962C8B-B14F-4D97-AF65-F5344CB8AC3E}">
        <p14:creationId xmlns:p14="http://schemas.microsoft.com/office/powerpoint/2010/main" val="366192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4DE31F4-2B70-A5E8-4FE6-8C02B384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C738EC0-0A76-9A5A-4DDC-032B1055A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0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C0C93FC8-ABDA-A8DD-AB31-456808D7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09BB61E-EB6D-9C12-7C82-05B03937C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B37EF-86AC-97CB-D2CF-BD4E042E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F1B1254-9513-A23F-CD02-DB2932DB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8D9429F-3C01-D31A-0157-C1CDBF711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6AD999A-53CB-F65D-5DC9-8A5D81BE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124B3E2-5FF4-5FC2-5FA2-EFAF9B37C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4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D122-05BA-2EF7-EBCB-A7B9D55E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7C4EBF1-86C4-1EC9-E7E4-A98567BE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9C5FDFB-C66E-83D6-6D81-8CA56EBFC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9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B3F2-B689-CC1E-A4AD-BA68F9BD1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A9230-0708-0A47-3CB0-663717B7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- Olivia</a:t>
            </a:r>
          </a:p>
        </p:txBody>
      </p:sp>
    </p:spTree>
    <p:extLst>
      <p:ext uri="{BB962C8B-B14F-4D97-AF65-F5344CB8AC3E}">
        <p14:creationId xmlns:p14="http://schemas.microsoft.com/office/powerpoint/2010/main" val="875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A8999216-7B04-84B2-45B9-54D0E256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14" name="Picture 1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634FBECC-46A1-5E05-1661-4173AD6AA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1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E221-0315-0386-1C99-D09602B17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53D188-5EF1-414A-9546-96EB9753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6F4394F9-8FBC-D9A9-25E0-761992FC1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3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2575AA2-D2E3-7848-037D-546866A4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14" name="Picture 1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653E083-0FC3-4DB6-C4DF-836280FB8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4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DD8F9-38A8-CFED-8228-C48220695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5AE97D-377C-2827-255D-4C9B6D15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07FA454-8141-2027-CC4C-3A21D13C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3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C4F4-0733-5424-079A-B5A2B8F2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- Adriana</a:t>
            </a:r>
          </a:p>
        </p:txBody>
      </p:sp>
    </p:spTree>
    <p:extLst>
      <p:ext uri="{BB962C8B-B14F-4D97-AF65-F5344CB8AC3E}">
        <p14:creationId xmlns:p14="http://schemas.microsoft.com/office/powerpoint/2010/main" val="227748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120D9E11-4313-1DC3-1CA8-CA2CD984B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6DF8476-E1FA-B67D-6907-999B756BC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7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565</Words>
  <Application>Microsoft Macintosh PowerPoint</Application>
  <PresentationFormat>Widescreen</PresentationFormat>
  <Paragraphs>39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Phase 1</vt:lpstr>
      <vt:lpstr>PowerPoint Presentation</vt:lpstr>
      <vt:lpstr>Phase 2a - Olivia</vt:lpstr>
      <vt:lpstr>PowerPoint Presentation</vt:lpstr>
      <vt:lpstr>PowerPoint Presentation</vt:lpstr>
      <vt:lpstr>PowerPoint Presentation</vt:lpstr>
      <vt:lpstr>PowerPoint Presentation</vt:lpstr>
      <vt:lpstr>Phase 2a - Adriana</vt:lpstr>
      <vt:lpstr>PowerPoint Presentation</vt:lpstr>
      <vt:lpstr>PowerPoint Presentation</vt:lpstr>
      <vt:lpstr>PowerPoint Presentation</vt:lpstr>
      <vt:lpstr>PowerPoint Presentation</vt:lpstr>
      <vt:lpstr>Phase 2a - Sydney</vt:lpstr>
      <vt:lpstr>PowerPoint Presentation</vt:lpstr>
      <vt:lpstr>PowerPoint Presentation</vt:lpstr>
      <vt:lpstr>PowerPoint Presentation</vt:lpstr>
      <vt:lpstr>PowerPoint Presentation</vt:lpstr>
      <vt:lpstr>Phase 2a - Sean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10</cp:revision>
  <dcterms:created xsi:type="dcterms:W3CDTF">2025-05-05T22:18:27Z</dcterms:created>
  <dcterms:modified xsi:type="dcterms:W3CDTF">2025-05-06T03:44:15Z</dcterms:modified>
</cp:coreProperties>
</file>